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CC"/>
    <a:srgbClr val="FFFF99"/>
    <a:srgbClr val="008000"/>
    <a:srgbClr val="FFCCCC"/>
    <a:srgbClr val="FF7C80"/>
    <a:srgbClr val="211230"/>
    <a:srgbClr val="99FF99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8673-F91F-4FCF-96B6-8F312420D2A2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3A3-1BD5-4910-94D7-9C801B57C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4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8673-F91F-4FCF-96B6-8F312420D2A2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3A3-1BD5-4910-94D7-9C801B57C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61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8673-F91F-4FCF-96B6-8F312420D2A2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3A3-1BD5-4910-94D7-9C801B57C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33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8673-F91F-4FCF-96B6-8F312420D2A2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3A3-1BD5-4910-94D7-9C801B57C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9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8673-F91F-4FCF-96B6-8F312420D2A2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3A3-1BD5-4910-94D7-9C801B57C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2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8673-F91F-4FCF-96B6-8F312420D2A2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3A3-1BD5-4910-94D7-9C801B57C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83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8673-F91F-4FCF-96B6-8F312420D2A2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3A3-1BD5-4910-94D7-9C801B57C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69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8673-F91F-4FCF-96B6-8F312420D2A2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3A3-1BD5-4910-94D7-9C801B57C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66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8673-F91F-4FCF-96B6-8F312420D2A2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3A3-1BD5-4910-94D7-9C801B57C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19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8673-F91F-4FCF-96B6-8F312420D2A2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3A3-1BD5-4910-94D7-9C801B57C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37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8673-F91F-4FCF-96B6-8F312420D2A2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3A3-1BD5-4910-94D7-9C801B57C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50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08673-F91F-4FCF-96B6-8F312420D2A2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F3A3-1BD5-4910-94D7-9C801B57C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35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568952" cy="1470025"/>
          </a:xfrm>
        </p:spPr>
        <p:txBody>
          <a:bodyPr>
            <a:noAutofit/>
          </a:bodyPr>
          <a:lstStyle/>
          <a:p>
            <a:r>
              <a:rPr lang="pt-BR" sz="5400" b="1" dirty="0"/>
              <a:t>O CONGRESSO DAS FLORES</a:t>
            </a:r>
            <a:r>
              <a:rPr lang="pt-BR" sz="5400" dirty="0"/>
              <a:t/>
            </a:r>
            <a:br>
              <a:rPr lang="pt-BR" sz="5400" dirty="0"/>
            </a:br>
            <a:endParaRPr lang="pt-BR" sz="5400" dirty="0"/>
          </a:p>
        </p:txBody>
      </p:sp>
      <p:pic>
        <p:nvPicPr>
          <p:cNvPr id="1026" name="Picture 2" descr="Resultado de imagem para f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776864" cy="571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b="1" dirty="0" smtClean="0"/>
              <a:t>A </a:t>
            </a:r>
            <a:r>
              <a:rPr lang="pt-BR" sz="4800" b="1" dirty="0"/>
              <a:t>simplicidade das margaridas chamaram a atenção quando falaram:</a:t>
            </a:r>
          </a:p>
          <a:p>
            <a:pPr algn="ctr"/>
            <a:endParaRPr lang="pt-BR" sz="48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tx2"/>
                </a:solidFill>
              </a:rPr>
              <a:t>ANIMADOR</a:t>
            </a:r>
            <a:endParaRPr lang="pt-BR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0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492896"/>
            <a:ext cx="8712968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b="1" dirty="0" smtClean="0"/>
              <a:t>O </a:t>
            </a:r>
            <a:r>
              <a:rPr lang="pt-BR" b="1" dirty="0"/>
              <a:t>que hoje estamos vislumbrando nos entusiasma. A Catequese para a Iniciação à Vida Cristã será o novo rosto frente a uma catequese fria, abstrata, racional do passado. Vamos assumir uma catequese de acolhida, ternura e amor.</a:t>
            </a:r>
          </a:p>
          <a:p>
            <a:pPr marL="0" indent="0" algn="ctr">
              <a:buNone/>
            </a:pPr>
            <a:r>
              <a:rPr lang="pt-BR" b="1" dirty="0"/>
              <a:t>Vamos receber toda a plateia com entusiasmo cantando:</a:t>
            </a:r>
          </a:p>
          <a:p>
            <a:pPr marL="0" indent="0" algn="ctr">
              <a:buNone/>
            </a:pPr>
            <a:r>
              <a:rPr lang="pt-BR" sz="3500" b="1" dirty="0">
                <a:solidFill>
                  <a:schemeClr val="accent6">
                    <a:lumMod val="50000"/>
                  </a:schemeClr>
                </a:solidFill>
              </a:rPr>
              <a:t>“Seja Bem Vindo Seja bem vindo </a:t>
            </a:r>
            <a:r>
              <a:rPr lang="pt-BR" sz="3500" b="1" dirty="0" err="1">
                <a:solidFill>
                  <a:schemeClr val="accent6">
                    <a:lumMod val="50000"/>
                  </a:schemeClr>
                </a:solidFill>
              </a:rPr>
              <a:t>olê-lê</a:t>
            </a:r>
            <a:r>
              <a:rPr lang="pt-BR" sz="3500" b="1" dirty="0">
                <a:solidFill>
                  <a:schemeClr val="accent6">
                    <a:lumMod val="50000"/>
                  </a:schemeClr>
                </a:solidFill>
              </a:rPr>
              <a:t>, seja bem vindo </a:t>
            </a:r>
            <a:r>
              <a:rPr lang="pt-BR" sz="3500" b="1" dirty="0" err="1">
                <a:solidFill>
                  <a:schemeClr val="accent6">
                    <a:lumMod val="50000"/>
                  </a:schemeClr>
                </a:solidFill>
              </a:rPr>
              <a:t>olá-lá</a:t>
            </a:r>
            <a:r>
              <a:rPr lang="pt-BR" sz="35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pt-BR" sz="3500" b="1" dirty="0">
                <a:solidFill>
                  <a:schemeClr val="accent6">
                    <a:lumMod val="50000"/>
                  </a:schemeClr>
                </a:solidFill>
              </a:rPr>
              <a:t>Paz e bem pra você, que veio participar!”.  </a:t>
            </a:r>
          </a:p>
          <a:p>
            <a:pPr algn="ctr"/>
            <a:endParaRPr lang="pt-BR" b="1" dirty="0"/>
          </a:p>
        </p:txBody>
      </p:sp>
      <p:pic>
        <p:nvPicPr>
          <p:cNvPr id="6148" name="Picture 4" descr="Resultado de imagem para margari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01" y="6830"/>
            <a:ext cx="4641704" cy="248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0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523" y="177281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 smtClean="0"/>
              <a:t>Dizem </a:t>
            </a:r>
            <a:r>
              <a:rPr lang="pt-BR" sz="4400" b="1" dirty="0"/>
              <a:t>que a violeta é a flor que simboliza a humildade. </a:t>
            </a:r>
            <a:endParaRPr lang="pt-BR" sz="4400" b="1" dirty="0" smtClean="0"/>
          </a:p>
          <a:p>
            <a:pPr marL="0" indent="0" algn="ctr">
              <a:buNone/>
            </a:pPr>
            <a:r>
              <a:rPr lang="pt-BR" sz="4400" b="1" dirty="0" smtClean="0"/>
              <a:t>Elas </a:t>
            </a:r>
            <a:r>
              <a:rPr lang="pt-BR" sz="4400" b="1" dirty="0"/>
              <a:t>falaram com muita propriedade dizendo:</a:t>
            </a:r>
          </a:p>
          <a:p>
            <a:pPr algn="ctr"/>
            <a:endParaRPr lang="pt-BR" sz="44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tx2"/>
                </a:solidFill>
              </a:rPr>
              <a:t>ANIMADOR</a:t>
            </a:r>
            <a:endParaRPr lang="pt-BR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90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778499"/>
            <a:ext cx="843528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 smtClean="0"/>
              <a:t>Na </a:t>
            </a:r>
            <a:r>
              <a:rPr lang="pt-BR" b="1" dirty="0"/>
              <a:t>história sempre encontramos cristãos que, com muito vigor, testemunharam sua fé.  Nossa Senhora a Mãe de Jesus, os apóstolos, os santos, os mártires e muitos cristãos e catequistas. Somos felizes porque Deus nos chama a renovar a catequese e viver este momento da história de nossa Paróquia.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7030A0"/>
                </a:solidFill>
              </a:rPr>
              <a:t>Com alegria, aperte a mão de quem está a seu lado e diga: Conte comigo! </a:t>
            </a:r>
          </a:p>
          <a:p>
            <a:pPr algn="ctr"/>
            <a:endParaRPr lang="pt-BR" b="1" dirty="0"/>
          </a:p>
        </p:txBody>
      </p:sp>
      <p:pic>
        <p:nvPicPr>
          <p:cNvPr id="7170" name="Picture 2" descr="Resultado de imagem para viol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187702" cy="277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6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975" y="184482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 smtClean="0"/>
              <a:t>Os </a:t>
            </a:r>
            <a:r>
              <a:rPr lang="pt-BR" sz="4400" b="1" dirty="0"/>
              <a:t>coordenadores Girassóis estavam muito felizes e disseram: </a:t>
            </a:r>
          </a:p>
          <a:p>
            <a:pPr algn="ctr"/>
            <a:endParaRPr lang="pt-BR" sz="44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tx2"/>
                </a:solidFill>
              </a:rPr>
              <a:t>ANIMADOR</a:t>
            </a:r>
            <a:endParaRPr lang="pt-BR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04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024" y="2636912"/>
            <a:ext cx="87849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/>
              <a:t>Queridos </a:t>
            </a:r>
            <a:r>
              <a:rPr lang="pt-BR" b="1" dirty="0"/>
              <a:t>amigos e amigas, estas reflexões, agregam valores positivos à nossa fé e são como uma luz para a catequese. Com nossas diferenças e cada um fazendo sua parte, estaremos unidos e a catequese de Iniciação à Vida Cristã será uma realidade em nossa Diocese. </a:t>
            </a:r>
            <a:endParaRPr lang="pt-BR" b="1" dirty="0" smtClean="0"/>
          </a:p>
          <a:p>
            <a:pPr marL="0" indent="0" algn="ctr">
              <a:buNone/>
            </a:pPr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Vamos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bater palmas pela nossa garra e coragem!</a:t>
            </a:r>
          </a:p>
          <a:p>
            <a:pPr algn="ctr"/>
            <a:endParaRPr lang="pt-BR" b="1" dirty="0"/>
          </a:p>
        </p:txBody>
      </p:sp>
      <p:pic>
        <p:nvPicPr>
          <p:cNvPr id="4" name="Picture 2" descr="Resultado de imagem para girass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81" t="13551" r="581" b="5714"/>
          <a:stretch/>
        </p:blipFill>
        <p:spPr bwMode="auto">
          <a:xfrm>
            <a:off x="2267744" y="0"/>
            <a:ext cx="4608512" cy="247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55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 smtClean="0"/>
              <a:t>E </a:t>
            </a:r>
            <a:r>
              <a:rPr lang="pt-BR" sz="4400" b="1" dirty="0"/>
              <a:t>assim, o jardim da nossa Diocese ficou muito mais encantado, colorido, belo e perfumado.</a:t>
            </a:r>
          </a:p>
          <a:p>
            <a:pPr algn="ctr"/>
            <a:endParaRPr lang="pt-BR" sz="44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tx2"/>
                </a:solidFill>
              </a:rPr>
              <a:t>ANIMADOR</a:t>
            </a:r>
            <a:endParaRPr lang="pt-BR" sz="4800" dirty="0">
              <a:solidFill>
                <a:schemeClr val="tx2"/>
              </a:solidFill>
            </a:endParaRPr>
          </a:p>
        </p:txBody>
      </p:sp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89" y="2961266"/>
            <a:ext cx="5756109" cy="382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2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solidFill>
                  <a:schemeClr val="tx2"/>
                </a:solidFill>
              </a:rPr>
              <a:t>ANIMADOR</a:t>
            </a:r>
            <a:endParaRPr lang="pt-BR" sz="4800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 smtClean="0"/>
              <a:t>As </a:t>
            </a:r>
            <a:r>
              <a:rPr lang="pt-BR" b="1" dirty="0"/>
              <a:t>flores da nossa Diocese reuniram-se em congresso, por causa da Catequese para a Iniciação à Vida Cristã. Um dia muito especial! </a:t>
            </a:r>
            <a:endParaRPr lang="pt-BR" b="1" dirty="0" smtClean="0"/>
          </a:p>
          <a:p>
            <a:pPr marL="0" indent="0" algn="ctr">
              <a:buNone/>
            </a:pPr>
            <a:r>
              <a:rPr lang="pt-BR" b="1" dirty="0" smtClean="0"/>
              <a:t>Os </a:t>
            </a:r>
            <a:r>
              <a:rPr lang="pt-BR" b="1" dirty="0"/>
              <a:t>girassóis exerciam a função de coordenadores e estavam agitados para convidar e articular as flores para o encontro. Afinal, tudo o que é novo entusiasma, mas também assusta um pouco. </a:t>
            </a:r>
            <a:endParaRPr lang="pt-BR" b="1" dirty="0" smtClean="0"/>
          </a:p>
          <a:p>
            <a:pPr marL="0" indent="0" algn="ctr">
              <a:buNone/>
            </a:pPr>
            <a:r>
              <a:rPr lang="pt-BR" b="1" dirty="0" smtClean="0"/>
              <a:t>Por </a:t>
            </a:r>
            <a:r>
              <a:rPr lang="pt-BR" b="1" dirty="0"/>
              <a:t>isso as flores precisam se fortalecer mutuamente para crescer na fé, conhecimento e seguimento de Jesus.  Os girassóis falaram: </a:t>
            </a:r>
          </a:p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266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GIRASSÓIS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1176" y="265105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Queridos </a:t>
            </a:r>
            <a:r>
              <a:rPr lang="pt-BR" b="1" dirty="0"/>
              <a:t>amigos e amigas! Neste dia de formação, somos convidados a entrar num novo modo de pensar e agir na catequese. Por isso, este encontro é muito importante! Vamos juntos! Queremos assumir uma nova catequese para melhor viver a vida cristã, crescer na fé como catequistas e ajudar nossas comunidades a viver uma vida cristã bem autêntica. </a:t>
            </a:r>
          </a:p>
          <a:p>
            <a:pPr algn="ctr"/>
            <a:endParaRPr lang="pt-BR" b="1" dirty="0"/>
          </a:p>
        </p:txBody>
      </p:sp>
      <p:pic>
        <p:nvPicPr>
          <p:cNvPr id="5" name="Picture 2" descr="Resultado de imagem para girass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81" t="13551" r="581" b="5714"/>
          <a:stretch/>
        </p:blipFill>
        <p:spPr bwMode="auto">
          <a:xfrm>
            <a:off x="1835696" y="0"/>
            <a:ext cx="5040560" cy="27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5860" y="1128936"/>
            <a:ext cx="8712968" cy="47853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dirty="0" smtClean="0"/>
              <a:t>As </a:t>
            </a:r>
            <a:r>
              <a:rPr lang="pt-BR" sz="4000" b="1" dirty="0"/>
              <a:t>flores se animaram para o Congresso. Elas tinham seu próprio perfume e todas sabiam que o perfume de cada uma, era importante para o serviço do Reino. E elas se animaram muito, pois a catequese é a coisa mais importante para a vida da Paróquia. Eis que o Congresso se inicia. </a:t>
            </a:r>
            <a:r>
              <a:rPr lang="pt-BR" sz="4000" b="1" dirty="0" smtClean="0"/>
              <a:t> Os </a:t>
            </a:r>
            <a:r>
              <a:rPr lang="pt-BR" sz="4000" b="1" dirty="0"/>
              <a:t>Copos de Leite foram os primeiros a falar: </a:t>
            </a:r>
          </a:p>
          <a:p>
            <a:pPr algn="ctr"/>
            <a:endParaRPr lang="pt-BR" sz="40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tx2"/>
                </a:solidFill>
              </a:rPr>
              <a:t>ANIMADOR</a:t>
            </a:r>
            <a:endParaRPr lang="pt-BR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6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t-BR" b="1" dirty="0" smtClean="0"/>
          </a:p>
          <a:p>
            <a:pPr marL="0" indent="0" algn="ctr">
              <a:buNone/>
            </a:pPr>
            <a:r>
              <a:rPr lang="pt-BR" b="1" dirty="0" smtClean="0"/>
              <a:t>Amigos </a:t>
            </a:r>
            <a:r>
              <a:rPr lang="pt-BR" b="1" dirty="0"/>
              <a:t>e amigas, estamos diante de um grande e empolgante desafio: a Catequese para a Iniciação à Vida Cristã. Uma solicitação urgente da Igreja. Tenhamos claro: a fonte para a Iniciação à Vida Cristã é a Palavra de Deus.  Pela Palavra e pela graça do Espírito Santo entramos por este caminho que dura a </a:t>
            </a:r>
            <a:r>
              <a:rPr lang="pt-BR" b="1" dirty="0" smtClean="0"/>
              <a:t>vida inteira</a:t>
            </a:r>
            <a:r>
              <a:rPr lang="pt-BR" b="1" dirty="0"/>
              <a:t>.</a:t>
            </a:r>
          </a:p>
          <a:p>
            <a:pPr marL="0" indent="0" algn="ctr">
              <a:buNone/>
            </a:pPr>
            <a:r>
              <a:rPr lang="pt-BR" sz="3600" b="1" dirty="0">
                <a:solidFill>
                  <a:schemeClr val="accent3">
                    <a:lumMod val="50000"/>
                  </a:schemeClr>
                </a:solidFill>
              </a:rPr>
              <a:t>Manifestamos alegria batendo palmas</a:t>
            </a: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</a:rPr>
              <a:t>!...</a:t>
            </a:r>
            <a:endParaRPr lang="pt-BR" sz="36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pt-BR" b="1" dirty="0"/>
          </a:p>
        </p:txBody>
      </p:sp>
      <p:pic>
        <p:nvPicPr>
          <p:cNvPr id="3074" name="Picture 2" descr="Resultado de imagem para copo de leite f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14" y="0"/>
            <a:ext cx="4751718" cy="292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5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 smtClean="0"/>
              <a:t>As </a:t>
            </a:r>
            <a:r>
              <a:rPr lang="pt-BR" sz="4400" b="1" dirty="0"/>
              <a:t>orquídeas, flores muito significativas, imediatamente pediram a palavra:</a:t>
            </a:r>
          </a:p>
          <a:p>
            <a:pPr algn="ctr"/>
            <a:endParaRPr lang="pt-BR" sz="44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tx2"/>
                </a:solidFill>
              </a:rPr>
              <a:t>ANIMADOR</a:t>
            </a:r>
            <a:endParaRPr lang="pt-BR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5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492896"/>
            <a:ext cx="8784976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b="1" dirty="0" smtClean="0"/>
              <a:t>A </a:t>
            </a:r>
            <a:r>
              <a:rPr lang="pt-BR" b="1" dirty="0"/>
              <a:t>Iniciação à Vida Cristã é um processo permanente que compromete a ser discípulo de Jesus Cristo, ser sinal vivo da presença de Jesus Ressuscitado no mundo. É um processo que envolve toda a comunidade: Pároco, catequistas, lideranças, pais, </a:t>
            </a:r>
            <a:r>
              <a:rPr lang="pt-BR" b="1" dirty="0" err="1"/>
              <a:t>catequizandos</a:t>
            </a:r>
            <a:r>
              <a:rPr lang="pt-BR" b="1" dirty="0"/>
              <a:t>.  É uma busca constante de animar e cativar a todos para uma vida cristã autêntica.  </a:t>
            </a:r>
          </a:p>
          <a:p>
            <a:pPr marL="0" indent="0" algn="ctr">
              <a:buNone/>
            </a:pPr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Olhe para quem está ao seu lado e diga-lhe bem forte: “Vamos nessa, colega!”. </a:t>
            </a:r>
          </a:p>
          <a:p>
            <a:pPr algn="ctr"/>
            <a:endParaRPr lang="pt-BR" b="1" dirty="0"/>
          </a:p>
        </p:txBody>
      </p:sp>
      <p:pic>
        <p:nvPicPr>
          <p:cNvPr id="4098" name="Picture 2" descr="Resultado de imagem para orquid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9939"/>
            <a:ext cx="4513362" cy="252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89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 smtClean="0"/>
              <a:t>As </a:t>
            </a:r>
            <a:r>
              <a:rPr lang="pt-BR" sz="4400" b="1" dirty="0"/>
              <a:t>rosas, vistosas, perfumadas e coloridas, lançaram um desafio:</a:t>
            </a:r>
          </a:p>
          <a:p>
            <a:pPr algn="ctr"/>
            <a:endParaRPr lang="pt-BR" sz="44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tx2"/>
                </a:solidFill>
              </a:rPr>
              <a:t>ANIMADOR</a:t>
            </a:r>
            <a:endParaRPr lang="pt-BR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0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 smtClean="0"/>
              <a:t>Para </a:t>
            </a:r>
            <a:r>
              <a:rPr lang="pt-BR" b="1" dirty="0"/>
              <a:t>realizar este encontro pessoal e profundo com Jesus Cristo é preciso “nascer de novo”, assumir um novo jeito de viver. Isto é possível pela persistente prática da Leitura </a:t>
            </a:r>
            <a:r>
              <a:rPr lang="pt-BR" b="1" dirty="0" err="1"/>
              <a:t>Orante</a:t>
            </a:r>
            <a:r>
              <a:rPr lang="pt-BR" b="1" dirty="0"/>
              <a:t>, pelo conhecimento das verdades da fé, conhecimento e seguimento de Jesus. 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C00000"/>
                </a:solidFill>
              </a:rPr>
              <a:t>Coloque a mão em seu coração e diga a si mesmo: Coragem! O Espírito do Senhor está sobre mim!</a:t>
            </a:r>
          </a:p>
          <a:p>
            <a:pPr algn="ctr"/>
            <a:endParaRPr lang="pt-BR" b="1" dirty="0"/>
          </a:p>
        </p:txBody>
      </p:sp>
      <p:pic>
        <p:nvPicPr>
          <p:cNvPr id="5122" name="Picture 2" descr="Resultado de imagem para ros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624"/>
            <a:ext cx="4593247" cy="258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6344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739</Words>
  <Application>Microsoft Office PowerPoint</Application>
  <PresentationFormat>Apresentação na tela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O CONGRESSO DAS FLORES </vt:lpstr>
      <vt:lpstr>ANIMADOR</vt:lpstr>
      <vt:lpstr>GIRASSÓIS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CONGRESSO DAS FLORES</dc:title>
  <dc:creator>Secretaria Catequese</dc:creator>
  <cp:lastModifiedBy>Secretaria Catequese</cp:lastModifiedBy>
  <cp:revision>9</cp:revision>
  <dcterms:created xsi:type="dcterms:W3CDTF">2017-07-12T12:20:25Z</dcterms:created>
  <dcterms:modified xsi:type="dcterms:W3CDTF">2017-07-12T14:51:44Z</dcterms:modified>
</cp:coreProperties>
</file>